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62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370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8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713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39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696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889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96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288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513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823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48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E7CF-5509-4987-93DB-2520945CC76B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60FC-5F60-41EF-85C8-B4A8A8FE13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425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ie/url?sa=i&amp;rct=j&amp;q=&amp;esrc=s&amp;source=images&amp;cd=&amp;cad=rja&amp;uact=8&amp;ved=0ahUKEwim1Z2QtpbQAhVLsBQKHQ0_A8IQjRwIBw&amp;url=http%3A%2F%2Fconventprimarynenagh.ie%2Fnotices%2Ftable-quiz%2F&amp;bvm=bv.137904068,d.d24&amp;psig=AFQjCNEq8LNRY---fbY2yq5XPKehRET7eg&amp;ust=1478600450839024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www.google.ie/url?sa=i&amp;rct=j&amp;q=&amp;esrc=s&amp;source=images&amp;cd=&amp;cad=rja&amp;uact=8&amp;ved=0ahUKEwj-k-bDuJbQAhVGVxoKHZ1DA_QQjRwIBw&amp;url=https%3A%2F%2Fkiltullaghkillimordaly.com%2F2013%2F03%2F12%2Ftable-quiz-in-aid-of-ihcpt%2F&amp;bvm=bv.137904068,d.d24&amp;psig=AFQjCNHn2x1rwVkQFBQPMDdZclzP7cb7aw&amp;ust=14786003660199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86043" y="0"/>
            <a:ext cx="7115443" cy="98285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extBox 1"/>
          <p:cNvSpPr txBox="1"/>
          <p:nvPr/>
        </p:nvSpPr>
        <p:spPr>
          <a:xfrm>
            <a:off x="-86043" y="1347316"/>
            <a:ext cx="697142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800" dirty="0" smtClean="0">
                <a:latin typeface="Biondi" panose="02000505030000020004" pitchFamily="2" charset="0"/>
              </a:rPr>
              <a:t>Ballinacarriga NS</a:t>
            </a:r>
          </a:p>
          <a:p>
            <a:pPr algn="ctr"/>
            <a:r>
              <a:rPr lang="en-IE" sz="5400" dirty="0" smtClean="0">
                <a:latin typeface="Biondi" panose="02000505030000020004" pitchFamily="2" charset="0"/>
              </a:rPr>
              <a:t>Table Quiz</a:t>
            </a:r>
          </a:p>
          <a:p>
            <a:pPr algn="ctr"/>
            <a:r>
              <a:rPr lang="en-IE" sz="4000" dirty="0" smtClean="0">
                <a:latin typeface="Biondi" panose="02000505030000020004" pitchFamily="2" charset="0"/>
              </a:rPr>
              <a:t>Saturday 26</a:t>
            </a:r>
            <a:r>
              <a:rPr lang="en-IE" sz="4000" baseline="30000" dirty="0" smtClean="0">
                <a:latin typeface="Biondi" panose="02000505030000020004" pitchFamily="2" charset="0"/>
              </a:rPr>
              <a:t>th</a:t>
            </a:r>
            <a:r>
              <a:rPr lang="en-IE" sz="4000" dirty="0" smtClean="0">
                <a:latin typeface="Biondi" panose="02000505030000020004" pitchFamily="2" charset="0"/>
              </a:rPr>
              <a:t> Nov. </a:t>
            </a:r>
            <a:endParaRPr lang="en-IE" sz="4000" dirty="0">
              <a:latin typeface="Biondi" panose="02000505030000020004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92643" y="3491880"/>
            <a:ext cx="6614054" cy="2232247"/>
          </a:xfrm>
          <a:prstGeom prst="flowChartPunched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>
                <a:latin typeface="Baskerville Old Face" panose="02020602080505020303" pitchFamily="18" charset="0"/>
              </a:rPr>
              <a:t>Tots Pub, </a:t>
            </a:r>
            <a:r>
              <a:rPr lang="en-IE" sz="5400" b="1" dirty="0" err="1" smtClean="0">
                <a:latin typeface="Baskerville Old Face" panose="02020602080505020303" pitchFamily="18" charset="0"/>
              </a:rPr>
              <a:t>Ballygurteen</a:t>
            </a:r>
            <a:r>
              <a:rPr lang="en-IE" sz="5400" b="1" dirty="0" smtClean="0">
                <a:latin typeface="Baskerville Old Face" panose="02020602080505020303" pitchFamily="18" charset="0"/>
              </a:rPr>
              <a:t> at 7.30pm </a:t>
            </a:r>
            <a:endParaRPr lang="en-IE" sz="5400" b="1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9" descr="Image result for table quiz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4" y="107504"/>
            <a:ext cx="1862801" cy="128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able quiz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809" y="64817"/>
            <a:ext cx="1933575" cy="137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p Ribbon 5"/>
          <p:cNvSpPr/>
          <p:nvPr/>
        </p:nvSpPr>
        <p:spPr>
          <a:xfrm>
            <a:off x="0" y="5796136"/>
            <a:ext cx="6858000" cy="1872208"/>
          </a:xfrm>
          <a:prstGeom prst="ribbon2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>
                <a:solidFill>
                  <a:schemeClr val="accent2">
                    <a:lumMod val="50000"/>
                  </a:schemeClr>
                </a:solidFill>
              </a:rPr>
              <a:t>Tables of 4:</a:t>
            </a:r>
          </a:p>
          <a:p>
            <a:pPr algn="ctr"/>
            <a:r>
              <a:rPr lang="en-IE" sz="5400" b="1" dirty="0" smtClean="0">
                <a:solidFill>
                  <a:schemeClr val="accent2">
                    <a:lumMod val="50000"/>
                  </a:schemeClr>
                </a:solidFill>
              </a:rPr>
              <a:t>€40</a:t>
            </a:r>
            <a:endParaRPr lang="en-IE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3" name="Picture 5" descr="C:\Users\Gillian\Pictures\aereal photos small\DJI_00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0"/>
            <a:ext cx="2569468" cy="16488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-Point Star 6"/>
          <p:cNvSpPr/>
          <p:nvPr/>
        </p:nvSpPr>
        <p:spPr>
          <a:xfrm>
            <a:off x="2571578" y="7452320"/>
            <a:ext cx="1656184" cy="1687827"/>
          </a:xfrm>
          <a:prstGeom prst="star6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Prizes on the night</a:t>
            </a:r>
            <a:endParaRPr lang="en-IE" sz="22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6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</dc:creator>
  <cp:lastModifiedBy>Gillian</cp:lastModifiedBy>
  <cp:revision>5</cp:revision>
  <cp:lastPrinted>2016-11-07T10:45:36Z</cp:lastPrinted>
  <dcterms:created xsi:type="dcterms:W3CDTF">2016-11-07T10:11:05Z</dcterms:created>
  <dcterms:modified xsi:type="dcterms:W3CDTF">2016-11-07T12:29:38Z</dcterms:modified>
</cp:coreProperties>
</file>